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0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57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76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3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5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7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7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8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7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A1734-D409-45BC-8BBB-B42964D4AB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1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04127-1DE2-4C05-A889-D67D505A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078" y="2578215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Python Demo</a:t>
            </a:r>
          </a:p>
        </p:txBody>
      </p:sp>
    </p:spTree>
    <p:extLst>
      <p:ext uri="{BB962C8B-B14F-4D97-AF65-F5344CB8AC3E}">
        <p14:creationId xmlns:p14="http://schemas.microsoft.com/office/powerpoint/2010/main" val="1047841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341C-780A-4E0A-B92C-1545A542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19EDF-C8AC-4174-A15D-36DE3EB14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116D1-FC2B-41EF-9B96-7709465E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581025"/>
            <a:ext cx="106965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3176-22B7-41B1-A582-A9B6A531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F2EB1-A32C-4C13-8ACA-2732DF0C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4F2A6-182E-4D4B-82AE-F8A3A3EA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623887"/>
            <a:ext cx="108299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6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C430-053E-4759-9BFC-3ABE4FDB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757AF-AF61-4960-8091-DFAB00D8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00A47-AEEC-4F9E-9921-8F92C591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595312"/>
            <a:ext cx="109061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0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CB83-2A12-4C01-B19A-633D0043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B38AE-77B8-495E-9179-07D8AF2A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A3702-A6E5-4C3D-815B-3C40D25E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547687"/>
            <a:ext cx="111061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F308-769D-4D90-A02E-CC56542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9A2C-F043-4826-B7FD-1A469A3EC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0B5FA-37B8-4563-902F-2F2F236E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47700"/>
            <a:ext cx="110109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2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BEEC-1BC1-466A-B194-F4292CBB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25AC6-A4B5-44F3-928E-77764DC69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FAA0E-1F1D-4362-A615-547C4584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600075"/>
            <a:ext cx="111918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3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6C04-2E0D-4BEE-A4B0-73C69B0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7A4C-5D6F-474C-8A27-51DB2E55C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F492F-14A1-4D02-8876-497B9DD6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66750"/>
            <a:ext cx="10896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1B14-3338-4469-8D31-6AE7A634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9E7BF-9E7A-4CC0-A350-8DC40E2F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23F7C-E70D-441A-AA01-DCEF413B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619125"/>
            <a:ext cx="112204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17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E0BB-69B4-499D-8D64-2739BC23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DC93D-05BF-4BB7-AF8B-C95905C5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54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1096-6A96-4A91-81FA-038A456B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99E8-983A-457E-9EEE-B249D3FDE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1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8C78-8385-4B36-8FF0-47680D3C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2A7E78-E98F-42A8-8AF4-6D3C5A278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365125"/>
            <a:ext cx="11422966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0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41A0-69F6-4F07-8F7F-803D60B1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BB0BD6-9471-4F33-96E2-B9925251D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098" y="1187488"/>
            <a:ext cx="11254154" cy="549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5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3D5A-2706-4D56-BD2F-7D8F777D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80683-BE5D-4458-AEF5-5E0AC7905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35B40-4ED7-461D-969B-1272618A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614362"/>
            <a:ext cx="107823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8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BA74-0820-41D5-A61D-8B279A17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B8F42-9AD2-4AFA-9DBB-6317F3ACC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8B56F-6073-4A9C-A601-22DFA02A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585787"/>
            <a:ext cx="109061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ADE9-74A5-45D6-B7A1-4FC5B125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4E04B-0DCA-4F67-9B67-41A60F589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6F391-ED7C-44DF-93AC-E5C9495A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528637"/>
            <a:ext cx="108489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C41D-DF55-4EC0-86C6-C063C320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A0F6-86CB-4FBB-AEB7-37EC95DDE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3442B-613E-44E9-8D84-DBFA76B9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90550"/>
            <a:ext cx="111156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6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127-CB58-43C1-B20B-33F86109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AB620-ED50-41B5-B62B-35949A0CF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49C03-9844-4DD1-A91E-0BA8CA0C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638175"/>
            <a:ext cx="109632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EB1E-48F8-4431-BD5C-C1F7A452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ED6A-AE6C-48F7-B1F4-93E5A6328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2B483-76A7-467F-9E19-28E24F92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604837"/>
            <a:ext cx="112585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957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7E8E2"/>
      </a:lt2>
      <a:accent1>
        <a:srgbClr val="9992CA"/>
      </a:accent1>
      <a:accent2>
        <a:srgbClr val="7A8EBF"/>
      </a:accent2>
      <a:accent3>
        <a:srgbClr val="7CABBF"/>
      </a:accent3>
      <a:accent4>
        <a:srgbClr val="6FAEA6"/>
      </a:accent4>
      <a:accent5>
        <a:srgbClr val="7EAF95"/>
      </a:accent5>
      <a:accent6>
        <a:srgbClr val="72B275"/>
      </a:accent6>
      <a:hlink>
        <a:srgbClr val="80875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</Words>
  <Application>Microsoft Office PowerPoint</Application>
  <PresentationFormat>Widescreen</PresentationFormat>
  <Paragraphs>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Elephant</vt:lpstr>
      <vt:lpstr>BrushVTI</vt:lpstr>
      <vt:lpstr>Python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Demo</dc:title>
  <dc:creator>Nandani patidar</dc:creator>
  <cp:lastModifiedBy>Nandani patidar</cp:lastModifiedBy>
  <cp:revision>13</cp:revision>
  <dcterms:created xsi:type="dcterms:W3CDTF">2020-05-11T19:41:07Z</dcterms:created>
  <dcterms:modified xsi:type="dcterms:W3CDTF">2020-05-12T00:24:48Z</dcterms:modified>
</cp:coreProperties>
</file>